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8498A-7A3E-46F1-988C-941BCA6EA113}" type="datetimeFigureOut">
              <a:rPr lang="en-US" smtClean="0"/>
              <a:pPr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88D13-CD3D-4F7C-9F10-7824024B7B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Indoor air pollution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Jesus Mejia</a:t>
            </a:r>
          </a:p>
          <a:p>
            <a:r>
              <a:rPr lang="en-US" smtClean="0"/>
              <a:t>         Danilo</a:t>
            </a:r>
            <a:r>
              <a:rPr lang="en-US" dirty="0" smtClean="0"/>
              <a:t> Garcia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Causes Indoor Air Problems?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Indoor pollution release gases into the air. The primary cause of indoor air problems are</a:t>
            </a:r>
          </a:p>
          <a:p>
            <a:r>
              <a:rPr lang="en-US" dirty="0" smtClean="0"/>
              <a:t>Inadequate ventilation</a:t>
            </a:r>
          </a:p>
          <a:p>
            <a:pPr lvl="1"/>
            <a:r>
              <a:rPr lang="en-US" dirty="0" smtClean="0"/>
              <a:t>can increase indoor pollutant .</a:t>
            </a:r>
          </a:p>
          <a:p>
            <a:r>
              <a:rPr lang="en-US" dirty="0" smtClean="0"/>
              <a:t>High temperature and humidity levels can also increase concentrations of some pollutants problems.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Indoor air pollution</vt:lpstr>
      <vt:lpstr>What Causes Indoor Air Problems?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Indoor air pollution</dc:title>
  <dc:creator>Hazleton Area School District</dc:creator>
  <cp:lastModifiedBy>Hazleton Area School District</cp:lastModifiedBy>
  <cp:revision>7</cp:revision>
  <dcterms:created xsi:type="dcterms:W3CDTF">2010-01-27T19:28:22Z</dcterms:created>
  <dcterms:modified xsi:type="dcterms:W3CDTF">2010-02-16T19:28:10Z</dcterms:modified>
</cp:coreProperties>
</file>